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4658"/>
  </p:normalViewPr>
  <p:slideViewPr>
    <p:cSldViewPr snapToGrid="0">
      <p:cViewPr varScale="1">
        <p:scale>
          <a:sx n="120" d="100"/>
          <a:sy n="120" d="100"/>
        </p:scale>
        <p:origin x="7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93E-7217-AE40-A4DD-98A7EF3C3F2A}" type="datetimeFigureOut">
              <a:rPr lang="es-EC" smtClean="0"/>
              <a:t>9/6/25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0D2B-3B2A-6843-8BB2-DC517C07D2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230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0D2B-3B2A-6843-8BB2-DC517C07D24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64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46F25-2BC1-86F0-B34D-8FECA7DF4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4723B7-C08E-DA89-2901-6DCFEC5CD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BC27F4-DECF-94A0-7FE1-133B0A3F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5F38B-DB12-97FF-8795-3707E5B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137B9-B6CA-7C03-3FF3-6EDBF4E7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4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395E4-3A8F-7B7F-DA0B-265622C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D4A101-72A2-ACD0-42DD-CB621D39D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987FE-041C-1A27-85C8-E9CB4530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B8987-417E-BBEB-E587-C7A50481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C0155-F751-2AA3-9374-6F7C2125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312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2E5E9A-248B-BEE7-E138-94F035A26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96C933-7F79-E5AB-3E6A-4FB1CA391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58367-8DEE-170B-3EDD-F7B89DC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FA7B5-431A-0B38-0BFC-DD198E62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45648-E844-F7F9-3B5C-1755CB2E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3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7DE1E-0258-A075-C970-1E56A6C2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AF9BF-1403-4E19-0232-09451852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52515-F4F1-51C9-BE5A-A8106C23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DA65A-5ADA-4957-7F7C-B7918FBB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14894-A284-E4E5-F3FF-831F0EA3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98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92782-BEED-D88D-4396-7067ED8C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EE9F7E-23D6-C3AB-940C-21FC8CF7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2CC2B-361C-3E42-AD1C-E1F29D49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3AC9F8-D713-D60A-C50F-C1D42BA1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2E9D3-2365-233C-4C36-ED5C14B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99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B0511-8BF4-75FB-FEBF-5D3D2D78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51A95-5BE1-2164-8FE9-2859E9CDB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29CED5-D6B4-EF47-4E0E-A6CD67C4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21C6D9-10DD-7292-D50C-07FF634D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2DE3BC-DC31-A3FA-CFF5-3268D6C0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85AF61-A67A-DCBA-5D8D-C0C9D636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8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9D2B5-96AE-1614-05A5-29AF4A58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E97EAF-AFBD-6627-9CBF-47FB242C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132775-879E-DD76-F035-8E0C16D7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BC8DC9-FC7E-03DE-6DBB-E222C0EE7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00D699-1771-8AD4-705F-56AD1CC7C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5AFEE5-319F-A2AD-E31E-3E4B9552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62BC96-8129-04A7-077D-30B1D895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850C51-FE30-CC3B-0DF8-C0FC80D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500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8E55B-D9AF-72C4-B277-596070C0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C9F73A-34DF-19E8-930C-25D0F934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8D998-D993-32DA-59C0-FB3DD349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C42A3-E728-D7A1-1DCA-0C38B060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7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75EA27-B0AF-6126-9994-0CB4B51B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090E00-67A4-AB5E-4BCF-D3965102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A6FE85-CF0A-A61B-7166-37BA9CA3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406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EAB0-41BF-4711-E5EB-0169309E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952A4-99B0-BB43-2129-31DF6B4B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B0B186-2E7F-A295-A698-63FA1C600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260E8C-DC55-1D75-2F59-88087753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37411-8394-7846-51A2-735BA4B1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27F727-8C63-9E62-3005-D8DE7BD9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6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FD4A5-2815-0715-BE6A-ED798C62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EFC399-02AF-F5DE-EBBB-C091BB2EA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70B8C7-91BC-E305-3D19-80305D46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D55C8-7229-6006-65E0-9F22FC62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83BA8-C3C0-3678-E05C-A887AE2A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71B54B-C4AC-A6B5-01FC-BD951F77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73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ADFCD2-7EA4-D8B1-644E-6B1D323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634A4B-6143-6207-279D-2E105AE5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07B03-9DC8-2F4D-C2E2-9CAA2F105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38E2-8CD1-214B-8036-CC600787765A}" type="datetimeFigureOut">
              <a:rPr lang="es-EC" smtClean="0"/>
              <a:t>9/6/25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488A29-2FC1-F693-B753-3254BD88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70BCB-741F-80A7-530D-E445A5281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33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073DA8-9CB6-46E4-0222-17392C17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22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C96C18-5C5B-7797-8A73-7226193F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" y="0"/>
            <a:ext cx="2168978" cy="4269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D94FA1-8091-74ED-00E3-5A1D75C2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179" y="4383619"/>
            <a:ext cx="2453821" cy="4783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CF93F6A-74AE-05F4-B71F-7DF9C960F9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124"/>
          <a:stretch/>
        </p:blipFill>
        <p:spPr>
          <a:xfrm>
            <a:off x="3829050" y="5417506"/>
            <a:ext cx="2266950" cy="74652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2EFBFAA-2E15-B762-FF92-03F3D0BAC680}"/>
              </a:ext>
            </a:extLst>
          </p:cNvPr>
          <p:cNvSpPr txBox="1"/>
          <p:nvPr/>
        </p:nvSpPr>
        <p:spPr>
          <a:xfrm>
            <a:off x="5165271" y="1526722"/>
            <a:ext cx="17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  <a:latin typeface="Barlow Condensed Medium" pitchFamily="2" charset="77"/>
              </a:rPr>
              <a:t>Título de 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8FC52-9D15-E714-8A95-804D1E52CF6B}"/>
              </a:ext>
            </a:extLst>
          </p:cNvPr>
          <p:cNvSpPr txBox="1"/>
          <p:nvPr/>
        </p:nvSpPr>
        <p:spPr>
          <a:xfrm>
            <a:off x="4443072" y="1849735"/>
            <a:ext cx="357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b="1" dirty="0">
                <a:solidFill>
                  <a:schemeClr val="bg1"/>
                </a:solidFill>
                <a:latin typeface="Barlow Condensed Medium" pitchFamily="2" charset="77"/>
              </a:rPr>
              <a:t>Presentación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5F72BDF-505D-EDBE-9EA7-98219285D616}"/>
              </a:ext>
            </a:extLst>
          </p:cNvPr>
          <p:cNvSpPr txBox="1"/>
          <p:nvPr/>
        </p:nvSpPr>
        <p:spPr>
          <a:xfrm>
            <a:off x="6229350" y="5503191"/>
            <a:ext cx="286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Servicio Ecuatoriano de</a:t>
            </a:r>
          </a:p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Capacitación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13194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2F572-C5C2-D944-15ED-EAA70FFC8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94C61D-A966-DF7A-8B05-01EB5B40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7373D5-A927-E867-AE9E-B04ECE87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047"/>
            <a:ext cx="12192000" cy="21531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0178DE-5549-8D61-DB9F-8FC8031E590A}"/>
              </a:ext>
            </a:extLst>
          </p:cNvPr>
          <p:cNvSpPr txBox="1"/>
          <p:nvPr/>
        </p:nvSpPr>
        <p:spPr>
          <a:xfrm>
            <a:off x="3548740" y="4943624"/>
            <a:ext cx="43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Barlow Condensed Medium" pitchFamily="2" charset="77"/>
              </a:rPr>
              <a:t>Título de la Presentación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1F7EA3-7D75-3C7D-8F15-2949BDAAE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77" y="0"/>
            <a:ext cx="2168978" cy="4269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71B398-6C6E-2986-2760-AAAEEB541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464" y="4156918"/>
            <a:ext cx="2453821" cy="4783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F1934D-51B3-C5BE-0497-4CF4E328F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3387" y="5926148"/>
            <a:ext cx="2630817" cy="6528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12770B-52FC-6897-8144-EEC45B017CF0}"/>
              </a:ext>
            </a:extLst>
          </p:cNvPr>
          <p:cNvSpPr txBox="1"/>
          <p:nvPr/>
        </p:nvSpPr>
        <p:spPr>
          <a:xfrm>
            <a:off x="5701391" y="5932625"/>
            <a:ext cx="283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Barlow Condensed Medium" pitchFamily="2" charset="77"/>
              </a:rPr>
              <a:t>Servicio Ecuatoriano de</a:t>
            </a:r>
          </a:p>
          <a:p>
            <a:r>
              <a:rPr lang="es-EC" dirty="0">
                <a:solidFill>
                  <a:schemeClr val="bg1"/>
                </a:solidFill>
                <a:latin typeface="Barlow Condensed Medium" pitchFamily="2" charset="77"/>
              </a:rPr>
              <a:t>Capacitación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189896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E710-B1E2-3597-B28E-A3B6C375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241ED57-0B51-5756-06E7-DE1168F3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84"/>
          <a:stretch/>
        </p:blipFill>
        <p:spPr>
          <a:xfrm>
            <a:off x="3789074" y="5946791"/>
            <a:ext cx="2283279" cy="74652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E5A6398-5C06-4EC0-9A2D-27CA7A48C9D0}"/>
              </a:ext>
            </a:extLst>
          </p:cNvPr>
          <p:cNvSpPr txBox="1"/>
          <p:nvPr/>
        </p:nvSpPr>
        <p:spPr>
          <a:xfrm>
            <a:off x="6205703" y="6040178"/>
            <a:ext cx="286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Servicio Ecuatoriano de</a:t>
            </a:r>
          </a:p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Capacitación Profesional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ECE305-19E0-B87A-F74D-2C808C03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416"/>
          <a:stretch/>
        </p:blipFill>
        <p:spPr>
          <a:xfrm>
            <a:off x="0" y="275896"/>
            <a:ext cx="1010400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C671E2-B9CF-9702-35BF-FC542D6A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333"/>
          <a:stretch/>
        </p:blipFill>
        <p:spPr>
          <a:xfrm>
            <a:off x="10910630" y="5521874"/>
            <a:ext cx="1281370" cy="518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85F2D9-2C90-71C2-6960-072BCDE4F2F9}"/>
              </a:ext>
            </a:extLst>
          </p:cNvPr>
          <p:cNvSpPr txBox="1"/>
          <p:nvPr/>
        </p:nvSpPr>
        <p:spPr>
          <a:xfrm>
            <a:off x="1010400" y="195139"/>
            <a:ext cx="49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rgbClr val="2D2D93"/>
                </a:solidFill>
                <a:latin typeface="Barlow Condensed Medium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99147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70188-863E-B4DF-9583-26376E48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E683B3-2820-7306-80A4-4EDE04F9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62AB14-C0A6-6717-8912-395831183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86" y="0"/>
            <a:ext cx="12258972" cy="6965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A0F88D-1DD3-78CF-5F5D-7E71EF0C4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86" y="2583929"/>
            <a:ext cx="6417128" cy="12628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A099BE-B483-1FF7-9134-21E510B3E871}"/>
              </a:ext>
            </a:extLst>
          </p:cNvPr>
          <p:cNvSpPr txBox="1"/>
          <p:nvPr/>
        </p:nvSpPr>
        <p:spPr>
          <a:xfrm>
            <a:off x="3690684" y="2753709"/>
            <a:ext cx="490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dirty="0">
                <a:solidFill>
                  <a:srgbClr val="2D2D93"/>
                </a:solidFill>
                <a:latin typeface="Barlow Condensed Medium" pitchFamily="2" charset="77"/>
              </a:rPr>
              <a:t>Título Separador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1C8058-E256-38D4-FF3C-ED6149F013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67"/>
          <a:stretch/>
        </p:blipFill>
        <p:spPr>
          <a:xfrm>
            <a:off x="3902529" y="5411798"/>
            <a:ext cx="1979261" cy="6528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EEF204-BB82-8E51-9748-74C119B1578A}"/>
              </a:ext>
            </a:extLst>
          </p:cNvPr>
          <p:cNvSpPr txBox="1"/>
          <p:nvPr/>
        </p:nvSpPr>
        <p:spPr>
          <a:xfrm>
            <a:off x="5978977" y="5418275"/>
            <a:ext cx="283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Barlow Condensed Medium" pitchFamily="2" charset="77"/>
              </a:rPr>
              <a:t>Servicion Ecuatoriano de</a:t>
            </a:r>
          </a:p>
          <a:p>
            <a:r>
              <a:rPr lang="es-EC" dirty="0">
                <a:solidFill>
                  <a:schemeClr val="bg1"/>
                </a:solidFill>
                <a:latin typeface="Barlow Condensed Medium" pitchFamily="2" charset="77"/>
              </a:rPr>
              <a:t>Capacitación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369654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B07E6-AA72-C37C-FD9C-42B3044A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5C32BA4-6625-C52B-BF9B-2F58B2DD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84"/>
          <a:stretch/>
        </p:blipFill>
        <p:spPr>
          <a:xfrm>
            <a:off x="3789074" y="5946791"/>
            <a:ext cx="2283279" cy="74652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187B214-6311-C448-1C07-21F684EB21C1}"/>
              </a:ext>
            </a:extLst>
          </p:cNvPr>
          <p:cNvSpPr txBox="1"/>
          <p:nvPr/>
        </p:nvSpPr>
        <p:spPr>
          <a:xfrm>
            <a:off x="6205703" y="6040178"/>
            <a:ext cx="286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Servicio Ecuatoriano de</a:t>
            </a:r>
          </a:p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Capacitación Profesional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36E0C9-A96A-6C87-FEEE-BA450B2BD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416"/>
          <a:stretch/>
        </p:blipFill>
        <p:spPr>
          <a:xfrm>
            <a:off x="0" y="275896"/>
            <a:ext cx="1010400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65306C-CDA6-F6CD-3E72-FB8211F5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333"/>
          <a:stretch/>
        </p:blipFill>
        <p:spPr>
          <a:xfrm>
            <a:off x="10910630" y="5521874"/>
            <a:ext cx="1281370" cy="518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D2BDEB-1C5B-DBED-CFD5-8997D49CE270}"/>
              </a:ext>
            </a:extLst>
          </p:cNvPr>
          <p:cNvSpPr txBox="1"/>
          <p:nvPr/>
        </p:nvSpPr>
        <p:spPr>
          <a:xfrm>
            <a:off x="1010400" y="195139"/>
            <a:ext cx="49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rgbClr val="2D2D93"/>
                </a:solidFill>
                <a:latin typeface="Barlow Condensed Medium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51749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43DB-0DC3-5492-6979-F9E64B8C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A91732D-BAB4-5AF4-33E8-1D1C071B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84"/>
          <a:stretch/>
        </p:blipFill>
        <p:spPr>
          <a:xfrm>
            <a:off x="3227833" y="2734504"/>
            <a:ext cx="2868167" cy="93776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BE3C2CE-15A0-9A1D-9DBC-A3988E64F6D8}"/>
              </a:ext>
            </a:extLst>
          </p:cNvPr>
          <p:cNvSpPr txBox="1"/>
          <p:nvPr/>
        </p:nvSpPr>
        <p:spPr>
          <a:xfrm>
            <a:off x="6229349" y="2940270"/>
            <a:ext cx="303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Servicio Ecuatoriano de</a:t>
            </a:r>
          </a:p>
          <a:p>
            <a:r>
              <a:rPr lang="es-EC" dirty="0">
                <a:solidFill>
                  <a:srgbClr val="2D2D93"/>
                </a:solidFill>
                <a:latin typeface="Barlow Condensed Medium" pitchFamily="2" charset="77"/>
              </a:rPr>
              <a:t>Capacitación Profesional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BE5231-C63D-D9E4-29DC-E34E9D6A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4" y="0"/>
            <a:ext cx="2168978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E03448-BC2E-2252-4AE2-11A4460E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54" y="6339696"/>
            <a:ext cx="2632982" cy="5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8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43</Words>
  <Application>Microsoft Macintosh PowerPoint</Application>
  <PresentationFormat>Panorámica</PresentationFormat>
  <Paragraphs>19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Barlow Condensed Medium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Juan Nuñez</cp:lastModifiedBy>
  <cp:revision>9</cp:revision>
  <dcterms:created xsi:type="dcterms:W3CDTF">2025-06-03T13:46:12Z</dcterms:created>
  <dcterms:modified xsi:type="dcterms:W3CDTF">2025-06-09T16:47:28Z</dcterms:modified>
</cp:coreProperties>
</file>