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2D93"/>
    <a:srgbClr val="FFC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6"/>
    <p:restoredTop sz="94658"/>
  </p:normalViewPr>
  <p:slideViewPr>
    <p:cSldViewPr snapToGrid="0">
      <p:cViewPr varScale="1">
        <p:scale>
          <a:sx n="120" d="100"/>
          <a:sy n="120" d="100"/>
        </p:scale>
        <p:origin x="7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3F93E-7217-AE40-A4DD-98A7EF3C3F2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C0D2B-3B2A-6843-8BB2-DC517C07D24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22306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C0D2B-3B2A-6843-8BB2-DC517C07D247}" type="slidenum">
              <a:rPr lang="es-EC" smtClean="0"/>
              <a:t>1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86473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346F25-2BC1-86F0-B34D-8FECA7DF4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84723B7-C08E-DA89-2901-6DCFEC5CD6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BC27F4-DECF-94A0-7FE1-133B0A3FA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25F38B-DB12-97FF-8795-3707E5B82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7137B9-B6CA-7C03-3FF3-6EDBF4E7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1849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B395E4-3A8F-7B7F-DA0B-265622CC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D4A101-72A2-ACD0-42DD-CB621D39D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5987FE-041C-1A27-85C8-E9CB4530D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0B8987-417E-BBEB-E587-C7A50481F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3C0155-F751-2AA3-9374-6F7C2125A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8312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62E5E9A-248B-BEE7-E138-94F035A26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96C933-7F79-E5AB-3E6A-4FB1CA391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B58367-8DEE-170B-3EDD-F7B89DC7C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5FA7B5-431A-0B38-0BFC-DD198E627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C45648-E844-F7F9-3B5C-1755CB2E7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8834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C7DE1E-0258-A075-C970-1E56A6C29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6AF9BF-1403-4E19-0232-09451852B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152515-F4F1-51C9-BE5A-A8106C23E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7DA65A-5ADA-4957-7F7C-B7918FBBA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514894-A284-E4E5-F3FF-831F0EA38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5989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D92782-BEED-D88D-4396-7067ED8CA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EE9F7E-23D6-C3AB-940C-21FC8CF70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C2CC2B-361C-3E42-AD1C-E1F29D492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3AC9F8-D713-D60A-C50F-C1D42BA14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52E9D3-2365-233C-4C36-ED5C14B47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5299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B0511-8BF4-75FB-FEBF-5D3D2D785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E51A95-5BE1-2164-8FE9-2859E9CDB9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29CED5-D6B4-EF47-4E0E-A6CD67C4D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21C6D9-10DD-7292-D50C-07FF634D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2DE3BC-DC31-A3FA-CFF5-3268D6C0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85AF61-A67A-DCBA-5D8D-C0C9D6364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9584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C9D2B5-96AE-1614-05A5-29AF4A58A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E97EAF-AFBD-6627-9CBF-47FB242CA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6132775-879E-DD76-F035-8E0C16D7C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DBC8DC9-FC7E-03DE-6DBB-E222C0EE77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C00D699-1771-8AD4-705F-56AD1CC7C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25AFEE5-319F-A2AD-E31E-3E4B95525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562BC96-8129-04A7-077D-30B1D8957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850C51-FE30-CC3B-0DF8-C0FC80D85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4500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8E55B-D9AF-72C4-B277-596070C0A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9C9F73A-34DF-19E8-930C-25D0F934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18D998-D993-32DA-59C0-FB3DD349C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3CC42A3-E728-D7A1-1DCA-0C38B060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2170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D75EA27-B0AF-6126-9994-0CB4B51B6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A090E00-67A4-AB5E-4BCF-D39651027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DA6FE85-CF0A-A61B-7166-37BA9CA30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2406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7EAB0-41BF-4711-E5EB-0169309EF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3952A4-99B0-BB43-2129-31DF6B4B7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B0B186-2E7F-A295-A698-63FA1C600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260E8C-DC55-1D75-2F59-880877538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837411-8394-7846-51A2-735BA4B17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27F727-8C63-9E62-3005-D8DE7BD9E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51627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1FD4A5-2815-0715-BE6A-ED798C627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CEFC399-02AF-F5DE-EBBB-C091BB2EA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270B8C7-91BC-E305-3D19-80305D46B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DD55C8-7229-6006-65E0-9F22FC62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A83BA8-C3C0-3678-E05C-A887AE2AD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71B54B-C4AC-A6B5-01FC-BD951F772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8373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4ADFCD2-7EA4-D8B1-644E-6B1D3239A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634A4B-6143-6207-279D-2E105AE5D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907B03-9DC8-2F4D-C2E2-9CAA2F105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E38E2-8CD1-214B-8036-CC600787765A}" type="datetimeFigureOut">
              <a:rPr lang="es-EC" smtClean="0"/>
              <a:t>2/10/25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488A29-2FC1-F693-B753-3254BD88B1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F70BCB-741F-80A7-530D-E445A5281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0AC17-E518-6942-9915-53B51B2DAB80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73338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2F572-C5C2-D944-15ED-EAA70FFC8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789504C0-51AE-306B-2DB2-D5F24AE9ADD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0000"/>
          </a:blip>
          <a:stretch>
            <a:fillRect/>
          </a:stretch>
        </p:blipFill>
        <p:spPr>
          <a:xfrm>
            <a:off x="-1" y="0"/>
            <a:ext cx="12355283" cy="6949847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DDDFF68D-254C-96DB-A507-7C739D7C8112}"/>
              </a:ext>
            </a:extLst>
          </p:cNvPr>
          <p:cNvSpPr txBox="1"/>
          <p:nvPr/>
        </p:nvSpPr>
        <p:spPr>
          <a:xfrm>
            <a:off x="539286" y="2866779"/>
            <a:ext cx="6957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4000" b="1" dirty="0">
                <a:solidFill>
                  <a:schemeClr val="bg1"/>
                </a:solidFill>
                <a:highlight>
                  <a:srgbClr val="2D2D93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Título de la Presentación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A4F8A12-F8C9-B81E-9BA7-98E973D4FF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68009" y="5552899"/>
            <a:ext cx="1372212" cy="267507"/>
          </a:xfrm>
          <a:prstGeom prst="rect">
            <a:avLst/>
          </a:prstGeom>
        </p:spPr>
      </p:pic>
      <p:sp>
        <p:nvSpPr>
          <p:cNvPr id="2" name="Paralelogramo 1">
            <a:extLst>
              <a:ext uri="{FF2B5EF4-FFF2-40B4-BE49-F238E27FC236}">
                <a16:creationId xmlns:a16="http://schemas.microsoft.com/office/drawing/2014/main" id="{D3C24263-89CB-18B4-256F-6DDE7BCFEB33}"/>
              </a:ext>
            </a:extLst>
          </p:cNvPr>
          <p:cNvSpPr/>
          <p:nvPr/>
        </p:nvSpPr>
        <p:spPr>
          <a:xfrm>
            <a:off x="349321" y="-14555"/>
            <a:ext cx="4378611" cy="513708"/>
          </a:xfrm>
          <a:prstGeom prst="parallelogram">
            <a:avLst/>
          </a:prstGeom>
          <a:solidFill>
            <a:srgbClr val="FFC7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41768A-66D1-3C00-3619-F6E9CBAB3005}"/>
              </a:ext>
            </a:extLst>
          </p:cNvPr>
          <p:cNvSpPr txBox="1"/>
          <p:nvPr/>
        </p:nvSpPr>
        <p:spPr>
          <a:xfrm>
            <a:off x="539286" y="57633"/>
            <a:ext cx="4188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i="1" dirty="0">
                <a:solidFill>
                  <a:srgbClr val="2D2D93"/>
                </a:solidFill>
                <a:latin typeface="Montserrat" pitchFamily="2" charset="77"/>
              </a:rPr>
              <a:t>Nombre de la Institución Pública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355A815-98D0-0B75-77C0-E55D6432A8FF}"/>
              </a:ext>
            </a:extLst>
          </p:cNvPr>
          <p:cNvSpPr txBox="1"/>
          <p:nvPr/>
        </p:nvSpPr>
        <p:spPr>
          <a:xfrm>
            <a:off x="539286" y="3589220"/>
            <a:ext cx="695753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2500" dirty="0">
                <a:solidFill>
                  <a:schemeClr val="bg1"/>
                </a:solidFill>
                <a:highlight>
                  <a:srgbClr val="2D2D93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Lorem ipsum color amet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5DB1CFE-B8F0-7189-60E5-61D9BB11DED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368360" y="5778500"/>
            <a:ext cx="29972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969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D1073DA8-9CB6-46E4-0222-17392C17A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77850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D7D94FA1-8091-74ED-00E3-5A1D75C2C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2579" y="5539319"/>
            <a:ext cx="2453821" cy="478362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D2EFBFAA-2E15-B762-FF92-03F3D0BAC680}"/>
              </a:ext>
            </a:extLst>
          </p:cNvPr>
          <p:cNvSpPr txBox="1"/>
          <p:nvPr/>
        </p:nvSpPr>
        <p:spPr>
          <a:xfrm>
            <a:off x="1032051" y="1877784"/>
            <a:ext cx="2613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de la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FF8FC52-9D15-E714-8A95-804D1E52CF6B}"/>
              </a:ext>
            </a:extLst>
          </p:cNvPr>
          <p:cNvSpPr txBox="1"/>
          <p:nvPr/>
        </p:nvSpPr>
        <p:spPr>
          <a:xfrm>
            <a:off x="1032051" y="2390371"/>
            <a:ext cx="5295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Presentación</a:t>
            </a:r>
          </a:p>
        </p:txBody>
      </p:sp>
      <p:sp>
        <p:nvSpPr>
          <p:cNvPr id="2" name="Paralelogramo 1">
            <a:extLst>
              <a:ext uri="{FF2B5EF4-FFF2-40B4-BE49-F238E27FC236}">
                <a16:creationId xmlns:a16="http://schemas.microsoft.com/office/drawing/2014/main" id="{14A17FD7-7B24-5F4C-DC19-5C8423C6FD30}"/>
              </a:ext>
            </a:extLst>
          </p:cNvPr>
          <p:cNvSpPr/>
          <p:nvPr/>
        </p:nvSpPr>
        <p:spPr>
          <a:xfrm>
            <a:off x="349321" y="-14555"/>
            <a:ext cx="4378611" cy="513708"/>
          </a:xfrm>
          <a:prstGeom prst="parallelogram">
            <a:avLst/>
          </a:prstGeom>
          <a:solidFill>
            <a:srgbClr val="FFC7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5F72BDF-505D-EDBE-9EA7-98219285D616}"/>
              </a:ext>
            </a:extLst>
          </p:cNvPr>
          <p:cNvSpPr txBox="1"/>
          <p:nvPr/>
        </p:nvSpPr>
        <p:spPr>
          <a:xfrm>
            <a:off x="539286" y="57633"/>
            <a:ext cx="4188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i="1" dirty="0">
                <a:solidFill>
                  <a:srgbClr val="2D2D93"/>
                </a:solidFill>
                <a:latin typeface="Montserrat" pitchFamily="2" charset="77"/>
              </a:rPr>
              <a:t>Nombre de la Institución Pública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5AF6092-80F7-1E08-96F2-0C585BB558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7400" y="5778500"/>
            <a:ext cx="2997200" cy="10795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3ABA1EC7-A37D-DFE9-5A48-6933F036129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alphaModFix amt="30000"/>
          </a:blip>
          <a:srcRect b="12869"/>
          <a:stretch/>
        </p:blipFill>
        <p:spPr>
          <a:xfrm>
            <a:off x="4267200" y="1178528"/>
            <a:ext cx="7772400" cy="459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4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70188-863E-B4DF-9583-26376E48A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906AC55-5363-D1DE-08B7-B8C8A8EA85D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-2" y="0"/>
            <a:ext cx="12227122" cy="694780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4C635A0-177A-3A84-68BB-5387446A0E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80000"/>
          </a:blip>
          <a:srcRect l="3293" r="2854" b="12869"/>
          <a:stretch/>
        </p:blipFill>
        <p:spPr>
          <a:xfrm>
            <a:off x="160675" y="-83983"/>
            <a:ext cx="11141734" cy="702596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6D36B0B-BEEB-25E7-A4A0-5358F0EFFCC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97400" y="5778500"/>
            <a:ext cx="2997200" cy="1079500"/>
          </a:xfrm>
          <a:prstGeom prst="rect">
            <a:avLst/>
          </a:prstGeom>
        </p:spPr>
      </p:pic>
      <p:sp>
        <p:nvSpPr>
          <p:cNvPr id="2" name="Paralelogramo 1">
            <a:extLst>
              <a:ext uri="{FF2B5EF4-FFF2-40B4-BE49-F238E27FC236}">
                <a16:creationId xmlns:a16="http://schemas.microsoft.com/office/drawing/2014/main" id="{1700A4A4-39E3-B86C-42C4-7AE8A9F4B894}"/>
              </a:ext>
            </a:extLst>
          </p:cNvPr>
          <p:cNvSpPr/>
          <p:nvPr/>
        </p:nvSpPr>
        <p:spPr>
          <a:xfrm>
            <a:off x="2989782" y="2732488"/>
            <a:ext cx="6273290" cy="975374"/>
          </a:xfrm>
          <a:prstGeom prst="parallelogram">
            <a:avLst/>
          </a:prstGeom>
          <a:solidFill>
            <a:srgbClr val="FFC7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6B75A92-040A-65E0-BC2C-BD55F5B748F5}"/>
              </a:ext>
            </a:extLst>
          </p:cNvPr>
          <p:cNvSpPr txBox="1"/>
          <p:nvPr/>
        </p:nvSpPr>
        <p:spPr>
          <a:xfrm>
            <a:off x="2959355" y="2753709"/>
            <a:ext cx="6273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5400" b="1" i="1" dirty="0">
                <a:solidFill>
                  <a:srgbClr val="2D2D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Separador</a:t>
            </a:r>
          </a:p>
        </p:txBody>
      </p:sp>
    </p:spTree>
    <p:extLst>
      <p:ext uri="{BB962C8B-B14F-4D97-AF65-F5344CB8AC3E}">
        <p14:creationId xmlns:p14="http://schemas.microsoft.com/office/powerpoint/2010/main" val="3696544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1E710-B1E2-3597-B28E-A3B6C3753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2ECE305-19E0-B87A-F74D-2C808C03632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3416"/>
          <a:stretch/>
        </p:blipFill>
        <p:spPr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585F2D9-2C90-71C2-6960-072BCDE4F2F9}"/>
              </a:ext>
            </a:extLst>
          </p:cNvPr>
          <p:cNvSpPr txBox="1"/>
          <p:nvPr/>
        </p:nvSpPr>
        <p:spPr>
          <a:xfrm>
            <a:off x="1010400" y="195139"/>
            <a:ext cx="4909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3600" b="1" dirty="0">
                <a:solidFill>
                  <a:srgbClr val="2D2D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3991477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B43DB-0DC3-5492-6979-F9E64B8C9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6BE5231-C63D-D9E4-29DC-E34E9D6AA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444" y="0"/>
            <a:ext cx="2168978" cy="42696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DE03448-BC2E-2252-4AE2-11A4460ED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0354" y="6339696"/>
            <a:ext cx="2632982" cy="51830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CC68B05-29D6-3D3F-CE8D-EC26F11D3B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5550" y="2133600"/>
            <a:ext cx="72009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8186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26</Words>
  <Application>Microsoft Macintosh PowerPoint</Application>
  <PresentationFormat>Panorámica</PresentationFormat>
  <Paragraphs>9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Juan Nuñez</cp:lastModifiedBy>
  <cp:revision>8</cp:revision>
  <dcterms:created xsi:type="dcterms:W3CDTF">2025-06-03T13:46:12Z</dcterms:created>
  <dcterms:modified xsi:type="dcterms:W3CDTF">2025-10-02T16:38:07Z</dcterms:modified>
</cp:coreProperties>
</file>