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Montserrat" pitchFamily="2" charset="77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GsnuYbu8NIrNcHhjRAi82D2Q6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"/>
          <p:cNvPicPr preferRelativeResize="0"/>
          <p:nvPr/>
        </p:nvPicPr>
        <p:blipFill rotWithShape="1">
          <a:blip r:embed="rId3">
            <a:alphaModFix amt="40000"/>
          </a:blip>
          <a:srcRect/>
          <a:stretch/>
        </p:blipFill>
        <p:spPr>
          <a:xfrm>
            <a:off x="-1" y="0"/>
            <a:ext cx="12192001" cy="692970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539286" y="2866779"/>
            <a:ext cx="6957532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4000" b="1" i="0" u="none" strike="noStrike" cap="none">
                <a:solidFill>
                  <a:schemeClr val="lt1"/>
                </a:solidFill>
                <a:highlight>
                  <a:srgbClr val="2D2D93"/>
                </a:highlight>
                <a:latin typeface="Arial"/>
                <a:ea typeface="Arial"/>
                <a:cs typeface="Arial"/>
                <a:sym typeface="Arial"/>
              </a:rPr>
              <a:t>Título de la Presentación</a:t>
            </a:r>
            <a:endParaRPr/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68009" y="5552899"/>
            <a:ext cx="1372212" cy="26750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/>
          <p:nvPr/>
        </p:nvSpPr>
        <p:spPr>
          <a:xfrm>
            <a:off x="349321" y="-14555"/>
            <a:ext cx="6146072" cy="513708"/>
          </a:xfrm>
          <a:prstGeom prst="parallelogram">
            <a:avLst>
              <a:gd name="adj" fmla="val 25000"/>
            </a:avLst>
          </a:prstGeom>
          <a:solidFill>
            <a:srgbClr val="FFC70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539286" y="57633"/>
            <a:ext cx="640805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1800" i="1" dirty="0">
                <a:solidFill>
                  <a:srgbClr val="2D2D93"/>
                </a:solidFill>
                <a:latin typeface="Montserrat"/>
                <a:ea typeface="Montserrat"/>
                <a:cs typeface="Montserrat"/>
                <a:sym typeface="Montserrat"/>
              </a:rPr>
              <a:t>Servicio Ecuatoriano de Capacitación Profesional</a:t>
            </a:r>
            <a:endParaRPr dirty="0"/>
          </a:p>
        </p:txBody>
      </p:sp>
      <p:sp>
        <p:nvSpPr>
          <p:cNvPr id="95" name="Google Shape;95;p1"/>
          <p:cNvSpPr txBox="1"/>
          <p:nvPr/>
        </p:nvSpPr>
        <p:spPr>
          <a:xfrm>
            <a:off x="539286" y="3589220"/>
            <a:ext cx="6957532" cy="477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2500">
                <a:solidFill>
                  <a:schemeClr val="lt1"/>
                </a:solidFill>
                <a:highlight>
                  <a:srgbClr val="2D2D93"/>
                </a:highlight>
                <a:latin typeface="Arial"/>
                <a:ea typeface="Arial"/>
                <a:cs typeface="Arial"/>
                <a:sym typeface="Arial"/>
              </a:rPr>
              <a:t>Lorem ipsum color amet</a:t>
            </a:r>
            <a:endParaRPr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12E8A849-AB4A-4F41-8ED8-5D6DA3AE3E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2966" y="5985041"/>
            <a:ext cx="2415160" cy="62779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2355314-2BA1-D4BD-59D1-BEFD5037D6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321" y="5713090"/>
            <a:ext cx="1902810" cy="8997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577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52579" y="5539319"/>
            <a:ext cx="2453821" cy="478362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 txBox="1"/>
          <p:nvPr/>
        </p:nvSpPr>
        <p:spPr>
          <a:xfrm>
            <a:off x="1032051" y="2420868"/>
            <a:ext cx="261377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32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Título de la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1032051" y="2933455"/>
            <a:ext cx="529510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54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Presentación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349320" y="-14555"/>
            <a:ext cx="6188113" cy="513708"/>
          </a:xfrm>
          <a:prstGeom prst="parallelogram">
            <a:avLst>
              <a:gd name="adj" fmla="val 25000"/>
            </a:avLst>
          </a:prstGeom>
          <a:solidFill>
            <a:srgbClr val="FFC70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539286" y="57633"/>
            <a:ext cx="633448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1800" i="1" dirty="0">
                <a:solidFill>
                  <a:srgbClr val="2D2D93"/>
                </a:solidFill>
                <a:latin typeface="Montserrat"/>
                <a:ea typeface="Montserrat"/>
                <a:cs typeface="Montserrat"/>
                <a:sym typeface="Montserrat"/>
              </a:rPr>
              <a:t>Servicio Ecuatoriano de Capacitación Profesional</a:t>
            </a:r>
            <a:endParaRPr lang="es-EC" sz="18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EFC8B0C2-9299-6E4A-AC7E-77183797E9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2993" y="6037700"/>
            <a:ext cx="1914805" cy="498647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49417FAC-173E-DF43-B6C3-9CF759100F3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21392"/>
          <a:stretch/>
        </p:blipFill>
        <p:spPr>
          <a:xfrm>
            <a:off x="4727932" y="1811812"/>
            <a:ext cx="7029738" cy="39666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14;p3">
            <a:extLst>
              <a:ext uri="{FF2B5EF4-FFF2-40B4-BE49-F238E27FC236}">
                <a16:creationId xmlns:a16="http://schemas.microsoft.com/office/drawing/2014/main" id="{6651660D-83E3-2C59-198F-7D7EB2A391C8}"/>
              </a:ext>
            </a:extLst>
          </p:cNvPr>
          <p:cNvPicPr preferRelativeResize="0"/>
          <p:nvPr/>
        </p:nvPicPr>
        <p:blipFill rotWithShape="1">
          <a:blip r:embed="rId3">
            <a:alphaModFix amt="85000"/>
          </a:blip>
          <a:srcRect/>
          <a:stretch/>
        </p:blipFill>
        <p:spPr>
          <a:xfrm>
            <a:off x="-1" y="0"/>
            <a:ext cx="12227121" cy="69478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26EC9AB3-9D21-9341-AABA-92DBA7114F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9679" y="5963199"/>
            <a:ext cx="1967760" cy="511497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9C00F45-33FD-D94A-9D75-F067FBE52DB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 amt="35000"/>
          </a:blip>
          <a:srcRect l="34313" b="21392"/>
          <a:stretch/>
        </p:blipFill>
        <p:spPr>
          <a:xfrm>
            <a:off x="-22458" y="967477"/>
            <a:ext cx="6961657" cy="5980329"/>
          </a:xfrm>
          <a:prstGeom prst="rect">
            <a:avLst/>
          </a:prstGeom>
        </p:spPr>
      </p:pic>
      <p:sp>
        <p:nvSpPr>
          <p:cNvPr id="117" name="Google Shape;117;p3"/>
          <p:cNvSpPr/>
          <p:nvPr/>
        </p:nvSpPr>
        <p:spPr>
          <a:xfrm>
            <a:off x="2989782" y="2732488"/>
            <a:ext cx="6273290" cy="975374"/>
          </a:xfrm>
          <a:prstGeom prst="parallelogram">
            <a:avLst>
              <a:gd name="adj" fmla="val 25000"/>
            </a:avLst>
          </a:prstGeom>
          <a:solidFill>
            <a:srgbClr val="FFC70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2959355" y="2758510"/>
            <a:ext cx="627329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5400" b="1" i="1" dirty="0">
                <a:solidFill>
                  <a:srgbClr val="2D2D93"/>
                </a:solidFill>
                <a:latin typeface="Arial"/>
                <a:ea typeface="Arial"/>
                <a:cs typeface="Arial"/>
                <a:sym typeface="Arial"/>
              </a:rPr>
              <a:t>Título Separador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 l="53416"/>
          <a:stretch/>
        </p:blipFill>
        <p:spPr>
          <a:xfrm>
            <a:off x="0" y="275896"/>
            <a:ext cx="1010400" cy="42696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 txBox="1"/>
          <p:nvPr/>
        </p:nvSpPr>
        <p:spPr>
          <a:xfrm>
            <a:off x="1010400" y="195139"/>
            <a:ext cx="490945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C" sz="3600" b="1">
                <a:solidFill>
                  <a:srgbClr val="2D2D93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6444" y="0"/>
            <a:ext cx="2168978" cy="426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60354" y="6339696"/>
            <a:ext cx="2632982" cy="518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EC6B1F9-BBCB-4D4C-A935-B8EF61AAC5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6450" y="2851167"/>
            <a:ext cx="4437758" cy="115566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9A3D520-0418-A770-9CDE-C1166A9835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4208" y="1354958"/>
            <a:ext cx="4148083" cy="41480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</Words>
  <Application>Microsoft Macintosh PowerPoint</Application>
  <PresentationFormat>Panorámica</PresentationFormat>
  <Paragraphs>9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Montserrat</vt:lpstr>
      <vt:lpstr>Calibri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7</cp:revision>
  <dcterms:created xsi:type="dcterms:W3CDTF">2025-06-03T13:46:12Z</dcterms:created>
  <dcterms:modified xsi:type="dcterms:W3CDTF">2026-04-08T19:07:31Z</dcterms:modified>
</cp:coreProperties>
</file>